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9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riske@wnc.edu" TargetMode="External"/><Relationship Id="rId2" Type="http://schemas.openxmlformats.org/officeDocument/2006/relationships/hyperlink" Target="mailto:georgia.white@wn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688841"/>
            <a:ext cx="7766936" cy="236199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Computer Information Technology at Western Nevada College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Presentation to Information Technology Industry Sector Council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September 23, 2016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5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270" y="14307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WNC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Service Area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WNC city.counties.14powerpoint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76" r="-40076"/>
          <a:stretch>
            <a:fillRect/>
          </a:stretch>
        </p:blipFill>
        <p:spPr>
          <a:xfrm>
            <a:off x="2743200" y="629018"/>
            <a:ext cx="9525000" cy="52383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60D4-6A1B-4CA5-B2A4-BFCFD52220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5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Mission and Core Themes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Western Nevada College inspires success in our community through opportunities that cultivate creativity, intellectual growth and technological excellence, in an environment that nurtures individual potential and respects differences.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Core Themes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Student Success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Institutional Excellence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One College Serving Many Communities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460D4-6A1B-4CA5-B2A4-BFCFD52220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8383"/>
            <a:ext cx="8596668" cy="12285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WNC’s Computer Information Technology Program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0221"/>
            <a:ext cx="8596668" cy="451114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CIT program part of Career and Technical Education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Skills Certificates</a:t>
            </a:r>
            <a:r>
              <a:rPr lang="en-US" dirty="0" smtClean="0"/>
              <a:t>—9+ hours resulting in third party/external certification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Certificate of Achievement</a:t>
            </a:r>
            <a:r>
              <a:rPr lang="en-US" dirty="0" smtClean="0"/>
              <a:t>—30 credit hours with industry certifications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Associate of Applied Science</a:t>
            </a:r>
            <a:r>
              <a:rPr lang="en-US" dirty="0" smtClean="0"/>
              <a:t>—60 credit hours with industry certifications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Advisory Board </a:t>
            </a:r>
          </a:p>
          <a:p>
            <a:pPr marL="0" indent="0">
              <a:buNone/>
            </a:pP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Comprised of industry professionals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Meets twice a year—curriculum/training alignment with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4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06" y="227045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WNC’s Computer Information Technology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666066"/>
            <a:ext cx="8596668" cy="45107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Program Areas of Study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Cisco Networking Academy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CCENT –entry level networking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CCNA—networking associate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Routing and Switching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Security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Wireless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Linux Essentials 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8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06" y="227045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WNC’s Computer Information Technology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666066"/>
            <a:ext cx="8596668" cy="45107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Program Areas of Study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(continued)</a:t>
            </a:r>
          </a:p>
          <a:p>
            <a:pPr marL="0" indent="0">
              <a:buNone/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Microsoft  MSCA Server and Desktop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CompTIA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Security+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A+ /PC Pro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Project+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VMWare Academy (coming soon) </a:t>
            </a: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06" y="227045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WNC’s Computer Information Technology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666066"/>
            <a:ext cx="8596668" cy="45107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Information Technology Integration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Internet of Things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IoT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(manufacturing and welding)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Industry 4.0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cyber-physical systems, the Internet of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Things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and cloud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computing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Siemens certifications 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6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Program Challenges and Solutions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Competent and Certified Instructors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Home Grown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Changing Technology Needs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VmWare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Database Design and SQL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Business Intelligence and Analytics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0301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133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Contact Information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Dr. Georgia White, Director, Career and Technical Education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georgia.white@wnc.ed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		775.445.3348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Dave Riske, Professor, Computer Information Systems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chemeClr val="tx1"/>
                </a:solidFill>
                <a:hlinkClick r:id="rId3"/>
              </a:rPr>
              <a:t>dave.riske@wnc.edu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			775-445-3255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686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207</Words>
  <Application>Microsoft Office PowerPoint</Application>
  <PresentationFormat>Custom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Computer Information Technology at Western Nevada College</vt:lpstr>
      <vt:lpstr>WNC Service Area</vt:lpstr>
      <vt:lpstr>Mission and Core Themes</vt:lpstr>
      <vt:lpstr>WNC’s Computer Information Technology Program </vt:lpstr>
      <vt:lpstr>WNC’s Computer Information Technology Program </vt:lpstr>
      <vt:lpstr>WNC’s Computer Information Technology Program </vt:lpstr>
      <vt:lpstr>WNC’s Computer Information Technology Program </vt:lpstr>
      <vt:lpstr>Program Challenges and Solutions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Information Technology at Western Nevada College</dc:title>
  <dc:creator>White, Georgia</dc:creator>
  <cp:lastModifiedBy>Casey D. Finnerty</cp:lastModifiedBy>
  <cp:revision>13</cp:revision>
  <dcterms:created xsi:type="dcterms:W3CDTF">2016-09-19T18:37:28Z</dcterms:created>
  <dcterms:modified xsi:type="dcterms:W3CDTF">2016-09-27T21:23:08Z</dcterms:modified>
</cp:coreProperties>
</file>