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6" y="-4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613B-F7F2-4A9E-B2BE-F6FF6A96A44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88119-6EE9-4A6A-A6A1-E735782999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cinerator Pictur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2296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cinerator Pictur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1534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cinerator Pictur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714" y="457200"/>
            <a:ext cx="8543486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emonroy</dc:creator>
  <cp:lastModifiedBy>emonroy</cp:lastModifiedBy>
  <cp:revision>1</cp:revision>
  <dcterms:created xsi:type="dcterms:W3CDTF">2017-09-22T18:52:18Z</dcterms:created>
  <dcterms:modified xsi:type="dcterms:W3CDTF">2017-09-22T18:55:57Z</dcterms:modified>
</cp:coreProperties>
</file>